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2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3348-5899-4756-9C59-563C698E610C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048A-3C15-481E-A005-C09D42F92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966915"/>
      </p:ext>
    </p:extLst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3348-5899-4756-9C59-563C698E610C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048A-3C15-481E-A005-C09D42F92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682443"/>
      </p:ext>
    </p:extLst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3348-5899-4756-9C59-563C698E610C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048A-3C15-481E-A005-C09D42F92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789061"/>
      </p:ext>
    </p:extLst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3348-5899-4756-9C59-563C698E610C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048A-3C15-481E-A005-C09D42F92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917125"/>
      </p:ext>
    </p:extLst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3348-5899-4756-9C59-563C698E610C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048A-3C15-481E-A005-C09D42F92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348534"/>
      </p:ext>
    </p:extLst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3348-5899-4756-9C59-563C698E610C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048A-3C15-481E-A005-C09D42F92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686798"/>
      </p:ext>
    </p:extLst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3348-5899-4756-9C59-563C698E610C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048A-3C15-481E-A005-C09D42F92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112419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3348-5899-4756-9C59-563C698E610C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048A-3C15-481E-A005-C09D42F92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165667"/>
      </p:ext>
    </p:extLst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3348-5899-4756-9C59-563C698E610C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048A-3C15-481E-A005-C09D42F92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983935"/>
      </p:ext>
    </p:extLst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3348-5899-4756-9C59-563C698E610C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048A-3C15-481E-A005-C09D42F92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369021"/>
      </p:ext>
    </p:extLst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B3348-5899-4756-9C59-563C698E610C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E048A-3C15-481E-A005-C09D42F92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973173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B3348-5899-4756-9C59-563C698E610C}" type="datetimeFigureOut">
              <a:rPr lang="ru-RU" smtClean="0"/>
              <a:t>03.11.2024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E048A-3C15-481E-A005-C09D42F927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232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 считаю…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>
                <a:solidFill>
                  <a:srgbClr val="FF33CC"/>
                </a:solidFill>
              </a:rPr>
              <a:t>С</a:t>
            </a:r>
            <a:r>
              <a:rPr lang="ru-RU" sz="3200" dirty="0" smtClean="0">
                <a:solidFill>
                  <a:srgbClr val="FF33CC"/>
                </a:solidFill>
              </a:rPr>
              <a:t>мотри…  Действуй…</a:t>
            </a:r>
          </a:p>
          <a:p>
            <a:r>
              <a:rPr lang="ru-RU" sz="3200" dirty="0" smtClean="0">
                <a:solidFill>
                  <a:srgbClr val="FF33CC"/>
                </a:solidFill>
              </a:rPr>
              <a:t>Совет старшеклассников МБОУ СОШ №53</a:t>
            </a:r>
          </a:p>
          <a:p>
            <a:r>
              <a:rPr lang="ru-RU" sz="3200" dirty="0" smtClean="0">
                <a:solidFill>
                  <a:srgbClr val="FF33CC"/>
                </a:solidFill>
              </a:rPr>
              <a:t>2024</a:t>
            </a:r>
            <a:endParaRPr lang="ru-RU" sz="3200" dirty="0">
              <a:solidFill>
                <a:srgbClr val="FF33CC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817" y="509178"/>
            <a:ext cx="4052273" cy="2146900"/>
          </a:xfrm>
          <a:prstGeom prst="rect">
            <a:avLst/>
          </a:prstGeom>
        </p:spPr>
      </p:pic>
      <p:pic>
        <p:nvPicPr>
          <p:cNvPr id="6" name="7dcbc8fcd5ac80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in="1000" out="2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871587" y="54249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867834"/>
      </p:ext>
    </p:extLst>
  </p:cSld>
  <p:clrMapOvr>
    <a:masterClrMapping/>
  </p:clrMapOvr>
  <p:transition spd="med" advTm="2236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 шаг – формируем рабочую группу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 descr="C:\Users\user\Desktop\images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727" y="1248415"/>
            <a:ext cx="6439975" cy="40610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3949084"/>
      </p:ext>
    </p:extLst>
  </p:cSld>
  <p:clrMapOvr>
    <a:masterClrMapping/>
  </p:clrMapOvr>
  <p:transition spd="med" advTm="2456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2 шаг –ищем идею для проекта</a:t>
            </a:r>
            <a:endParaRPr lang="ru-RU" dirty="0"/>
          </a:p>
        </p:txBody>
      </p:sp>
      <p:pic>
        <p:nvPicPr>
          <p:cNvPr id="4" name="Объект 3" descr="C:\Users\user\AppData\Local\Packages\Microsoft.Windows.Photos_8wekyb3d8bbwe\TempState\ShareServiceTempFolder\chelovechek-17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709" y="2389239"/>
            <a:ext cx="5525729" cy="37559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2491517"/>
      </p:ext>
    </p:extLst>
  </p:cSld>
  <p:clrMapOvr>
    <a:masterClrMapping/>
  </p:clrMapOvr>
  <p:transition spd="med" advTm="1573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3 шаг-  проводим «мозговой штурм» с целью выбрать лучшую идею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Картинки на белом фоне для презентации - 83 фото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271" y="1494503"/>
            <a:ext cx="7649497" cy="4395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32292"/>
      </p:ext>
    </p:extLst>
  </p:cSld>
  <p:clrMapOvr>
    <a:masterClrMapping/>
  </p:clrMapOvr>
  <p:transition spd="med" advTm="1883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4 шаг – представляем свою идею одноклассникам, обсуждаем проект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Скачать картинки Маленькие человечки, стоковые фото Маленькие человечки в  хорошем качестве | Depositphotos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587" y="1690689"/>
            <a:ext cx="6027173" cy="44348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6654275"/>
      </p:ext>
    </p:extLst>
  </p:cSld>
  <p:clrMapOvr>
    <a:masterClrMapping/>
  </p:clrMapOvr>
  <p:transition spd="med" advTm="3269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5 шаг – вносим коррективы в проект</a:t>
            </a:r>
            <a:endParaRPr lang="ru-RU" dirty="0"/>
          </a:p>
        </p:txBody>
      </p:sp>
      <p:pic>
        <p:nvPicPr>
          <p:cNvPr id="4" name="Объект 3" descr="C:\Users\user\AppData\Local\Packages\Microsoft.Windows.Photos_8wekyb3d8bbwe\TempState\ShareServiceTempFolder\beliuchel_115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343" y="1789471"/>
            <a:ext cx="7315199" cy="47784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9219642"/>
      </p:ext>
    </p:extLst>
  </p:cSld>
  <p:clrMapOvr>
    <a:masterClrMapping/>
  </p:clrMapOvr>
  <p:transition spd="med" advTm="512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6 шаг- представляем свой проект общему собранию старшеклассников, педагогов и родителей</a:t>
            </a:r>
            <a:endParaRPr lang="ru-RU" dirty="0"/>
          </a:p>
        </p:txBody>
      </p:sp>
      <p:pic>
        <p:nvPicPr>
          <p:cNvPr id="4" name="Объект 3" descr="Маленькие разноцветные человечки - 46 фото - смотреть онлайн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689" y="1690688"/>
            <a:ext cx="6577781" cy="45331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62631826"/>
      </p:ext>
    </p:extLst>
  </p:cSld>
  <p:clrMapOvr>
    <a:masterClrMapping/>
  </p:clrMapOvr>
  <p:transition spd="med" advTm="1033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7 шаг – лучший проект определяется общим голосование и дорабатывается для участия в краевом конкурсе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Маленькие разноцветные человечки - 46 фото - смотреть онлайн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065" y="1976284"/>
            <a:ext cx="7216877" cy="40607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8576749"/>
      </p:ext>
    </p:extLst>
  </p:cSld>
  <p:clrMapOvr>
    <a:masterClrMapping/>
  </p:clrMapOvr>
  <p:transition spd="med" advTm="715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83</Words>
  <Application>Microsoft Office PowerPoint</Application>
  <PresentationFormat>Широкоэкранный</PresentationFormat>
  <Paragraphs>11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Я считаю…</vt:lpstr>
      <vt:lpstr>1 шаг – формируем рабочую группу </vt:lpstr>
      <vt:lpstr>2 шаг –ищем идею для проекта</vt:lpstr>
      <vt:lpstr>3 шаг-  проводим «мозговой штурм» с целью выбрать лучшую идею </vt:lpstr>
      <vt:lpstr>4 шаг – представляем свою идею одноклассникам, обсуждаем проект  </vt:lpstr>
      <vt:lpstr>5 шаг – вносим коррективы в проект</vt:lpstr>
      <vt:lpstr>6 шаг- представляем свой проект общему собранию старшеклассников, педагогов и родителей</vt:lpstr>
      <vt:lpstr>7 шаг – лучший проект определяется общим голосование и дорабатывается для участия в краевом конкурсе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считаю…</dc:title>
  <dc:creator>user</dc:creator>
  <cp:lastModifiedBy>user</cp:lastModifiedBy>
  <cp:revision>4</cp:revision>
  <dcterms:created xsi:type="dcterms:W3CDTF">2024-11-03T04:51:36Z</dcterms:created>
  <dcterms:modified xsi:type="dcterms:W3CDTF">2024-11-03T05:10:06Z</dcterms:modified>
</cp:coreProperties>
</file>